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76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B5663-4844-409F-9552-39D322AE07C4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C874-4A58-467A-B667-771BEC4B40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71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Shape 11"/>
          <p:cNvSpPr/>
          <p:nvPr userDrawn="1"/>
        </p:nvSpPr>
        <p:spPr>
          <a:xfrm>
            <a:off x="0" y="0"/>
            <a:ext cx="12192000" cy="3174575"/>
          </a:xfrm>
          <a:prstGeom prst="rect">
            <a:avLst/>
          </a:prstGeom>
          <a:solidFill>
            <a:srgbClr val="1641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961" y="6200707"/>
            <a:ext cx="2019039" cy="65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95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6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5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Shape 69"/>
          <p:cNvSpPr/>
          <p:nvPr userDrawn="1"/>
        </p:nvSpPr>
        <p:spPr>
          <a:xfrm>
            <a:off x="-17763" y="-8870"/>
            <a:ext cx="1031699" cy="6866869"/>
          </a:xfrm>
          <a:prstGeom prst="rect">
            <a:avLst/>
          </a:prstGeom>
          <a:solidFill>
            <a:srgbClr val="1641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72"/>
          <p:cNvSpPr/>
          <p:nvPr userDrawn="1"/>
        </p:nvSpPr>
        <p:spPr>
          <a:xfrm>
            <a:off x="1013936" y="6337658"/>
            <a:ext cx="11178064" cy="546099"/>
          </a:xfrm>
          <a:prstGeom prst="rect">
            <a:avLst/>
          </a:prstGeom>
          <a:solidFill>
            <a:srgbClr val="164161">
              <a:alpha val="8000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181" y="104954"/>
            <a:ext cx="1519238" cy="49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84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11251705" y="5946775"/>
            <a:ext cx="2743200" cy="365125"/>
          </a:xfrm>
        </p:spPr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 dirty="0"/>
          </a:p>
        </p:txBody>
      </p:sp>
      <p:sp>
        <p:nvSpPr>
          <p:cNvPr id="6" name="Shape 69"/>
          <p:cNvSpPr/>
          <p:nvPr userDrawn="1"/>
        </p:nvSpPr>
        <p:spPr>
          <a:xfrm>
            <a:off x="-17763" y="-8870"/>
            <a:ext cx="1031699" cy="6866869"/>
          </a:xfrm>
          <a:prstGeom prst="rect">
            <a:avLst/>
          </a:prstGeom>
          <a:solidFill>
            <a:srgbClr val="1641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2"/>
          <p:cNvSpPr/>
          <p:nvPr userDrawn="1"/>
        </p:nvSpPr>
        <p:spPr>
          <a:xfrm>
            <a:off x="1013936" y="6311900"/>
            <a:ext cx="11178064" cy="546099"/>
          </a:xfrm>
          <a:prstGeom prst="rect">
            <a:avLst/>
          </a:prstGeom>
          <a:solidFill>
            <a:srgbClr val="164161">
              <a:alpha val="8000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414" y="104953"/>
            <a:ext cx="1893005" cy="616263"/>
          </a:xfrm>
          <a:prstGeom prst="rect">
            <a:avLst/>
          </a:prstGeom>
        </p:spPr>
      </p:pic>
      <p:sp>
        <p:nvSpPr>
          <p:cNvPr id="9" name="CaixaDeTexto 8"/>
          <p:cNvSpPr txBox="1"/>
          <p:nvPr userDrawn="1"/>
        </p:nvSpPr>
        <p:spPr>
          <a:xfrm>
            <a:off x="1110344" y="235131"/>
            <a:ext cx="943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+mj-lt"/>
              </a:rPr>
              <a:t>Gráfico de resposta do Formulário do Google</a:t>
            </a:r>
            <a:endParaRPr lang="pt-BR" sz="3600" dirty="0">
              <a:latin typeface="+mj-lt"/>
            </a:endParaRP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552" y="5287850"/>
            <a:ext cx="1648496" cy="157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9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10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73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9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72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21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01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0C40-D72F-4B45-917E-1449803D4FF8}" type="datetimeFigureOut">
              <a:rPr lang="pt-BR" smtClean="0"/>
              <a:t>18/02/2021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BA8EC-6997-4517-9B8D-B39C1C69A8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52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docs.google.com/forms/d/e/1FAIpQLSd6LL_0TghOZncmmC3QLhrMjJtn0mFSLczTD-lW069MNowX0Q/viewform?usp=sf_lin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54629" y="927462"/>
            <a:ext cx="9144000" cy="1720352"/>
          </a:xfrm>
        </p:spPr>
        <p:txBody>
          <a:bodyPr/>
          <a:lstStyle/>
          <a:p>
            <a:r>
              <a:rPr lang="pt-BR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Pesquisa  - Retorno das aulas presenciais</a:t>
            </a:r>
            <a:endParaRPr lang="pt-BR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4629" y="3540034"/>
            <a:ext cx="9144000" cy="1045028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Período 10/02/21 até 18/02/21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2" y="5477282"/>
            <a:ext cx="1449977" cy="144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62" y="1031967"/>
            <a:ext cx="10670420" cy="432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0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775" y="927463"/>
            <a:ext cx="10784272" cy="454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08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888123"/>
            <a:ext cx="10247811" cy="452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24" y="953589"/>
            <a:ext cx="10028287" cy="441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34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2" y="1143069"/>
            <a:ext cx="9975805" cy="414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6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62" y="1017730"/>
            <a:ext cx="9788027" cy="439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30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24" y="1136470"/>
            <a:ext cx="9952851" cy="411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28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608" y="942993"/>
            <a:ext cx="9566071" cy="470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52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725" y="1033149"/>
            <a:ext cx="9950904" cy="436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2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12" y="927463"/>
            <a:ext cx="10382744" cy="460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39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9274" y="182245"/>
            <a:ext cx="10515600" cy="1325563"/>
          </a:xfrm>
        </p:spPr>
        <p:txBody>
          <a:bodyPr/>
          <a:lstStyle/>
          <a:p>
            <a:r>
              <a:rPr lang="pt-BR" sz="4000" dirty="0" smtClean="0"/>
              <a:t>OBJETIVOS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76548" y="1851383"/>
            <a:ext cx="9065623" cy="42228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/>
              <a:t>O Sindicato do Professores do Norte Noroeste Fluminense - SINPRONNF e o  Sindicato Estadual dos Profissionais de Educação- SEPE núcleo Itaperuna </a:t>
            </a:r>
            <a:r>
              <a:rPr lang="pt-BR" sz="1800" dirty="0" smtClean="0"/>
              <a:t>desenvolveram, </a:t>
            </a:r>
            <a:r>
              <a:rPr lang="pt-BR" sz="1800" dirty="0"/>
              <a:t>através do formulário do G</a:t>
            </a:r>
            <a:r>
              <a:rPr lang="pt-BR" sz="1800" dirty="0" smtClean="0"/>
              <a:t>oogle, pesquisa com </a:t>
            </a:r>
            <a:r>
              <a:rPr lang="pt-BR" sz="1800" dirty="0"/>
              <a:t>o objetivo de subsidiar a tomada de decisão da diretoria </a:t>
            </a:r>
            <a:r>
              <a:rPr lang="pt-BR" sz="1800" dirty="0" smtClean="0"/>
              <a:t> e informar ao poder púbico a situação dos docentes no </a:t>
            </a:r>
            <a:r>
              <a:rPr lang="pt-BR" sz="1800" dirty="0"/>
              <a:t>que tange ao retorno das aulas presenciais nas  escolas públicas  e </a:t>
            </a:r>
            <a:r>
              <a:rPr lang="pt-BR" sz="1800" dirty="0" smtClean="0"/>
              <a:t>privadas</a:t>
            </a:r>
            <a:r>
              <a:rPr lang="pt-BR" sz="1800" dirty="0"/>
              <a:t> </a:t>
            </a:r>
            <a:r>
              <a:rPr lang="pt-BR" sz="1800" dirty="0" smtClean="0"/>
              <a:t>no contexto da pandemia. </a:t>
            </a:r>
          </a:p>
          <a:p>
            <a:pPr marL="0" indent="0" algn="just">
              <a:buNone/>
            </a:pPr>
            <a:endParaRPr lang="pt-BR" sz="1800" dirty="0"/>
          </a:p>
          <a:p>
            <a:pPr algn="just"/>
            <a:r>
              <a:rPr lang="pt-BR" sz="1800" dirty="0" smtClean="0"/>
              <a:t>Responderam a pesquisa 433 professores.</a:t>
            </a:r>
          </a:p>
          <a:p>
            <a:pPr algn="just"/>
            <a:r>
              <a:rPr lang="pt-BR" sz="1800" dirty="0" smtClean="0"/>
              <a:t>Período da coleta de dados: 10/02/21 até 18/02/21.</a:t>
            </a:r>
            <a:endParaRPr lang="pt-BR" sz="1800" dirty="0"/>
          </a:p>
          <a:p>
            <a:pPr algn="just"/>
            <a:r>
              <a:rPr lang="pt-BR" sz="1800" dirty="0" smtClean="0"/>
              <a:t>Link da coleta de dados:</a:t>
            </a:r>
          </a:p>
          <a:p>
            <a:pPr marL="0" indent="0" algn="just">
              <a:buNone/>
            </a:pPr>
            <a:r>
              <a:rPr lang="pt-BR" sz="1800" dirty="0" smtClean="0"/>
              <a:t>  </a:t>
            </a:r>
            <a:r>
              <a:rPr lang="pt-BR" sz="1400" dirty="0">
                <a:hlinkClick r:id="rId2"/>
              </a:rPr>
              <a:t>https://</a:t>
            </a:r>
            <a:r>
              <a:rPr lang="pt-BR" sz="1400" dirty="0" smtClean="0">
                <a:hlinkClick r:id="rId2"/>
              </a:rPr>
              <a:t>docs.google.com/forms/d/e/1FAIpQLSd6LL_0TghOZncmmC3QLhrMjJtn0mFSLczTD-lW069MNowX0Q/viewform?usp=sf_link</a:t>
            </a:r>
            <a:r>
              <a:rPr lang="pt-BR" sz="1400" dirty="0" smtClean="0"/>
              <a:t> </a:t>
            </a:r>
            <a:endParaRPr lang="pt-BR" sz="1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0147" y="5613084"/>
            <a:ext cx="1231853" cy="123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997" y="888274"/>
            <a:ext cx="9684602" cy="478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20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047927"/>
            <a:ext cx="10343606" cy="444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2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377" y="1748246"/>
            <a:ext cx="9582150" cy="39624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110344" y="235131"/>
            <a:ext cx="943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+mj-lt"/>
              </a:rPr>
              <a:t>Gráfico de resposta do Formulário do Google</a:t>
            </a:r>
            <a:endParaRPr lang="pt-B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215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80" y="953589"/>
            <a:ext cx="9970943" cy="439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56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06" y="1149531"/>
            <a:ext cx="9652897" cy="41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3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804" y="1162594"/>
            <a:ext cx="9333968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3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716" y="1372302"/>
            <a:ext cx="9943284" cy="401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6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49" y="1045029"/>
            <a:ext cx="10169079" cy="43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71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499" y="1123406"/>
            <a:ext cx="10829853" cy="41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334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112</Words>
  <Application>Microsoft Office PowerPoint</Application>
  <PresentationFormat>Widescreen</PresentationFormat>
  <Paragraphs>11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Tema do Office</vt:lpstr>
      <vt:lpstr>Pesquisa  - Retorno das aulas presenciais</vt:lpstr>
      <vt:lpstr>OBJETIVOS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Elaine</dc:creator>
  <cp:lastModifiedBy>Usuario</cp:lastModifiedBy>
  <cp:revision>9</cp:revision>
  <dcterms:created xsi:type="dcterms:W3CDTF">2020-03-11T21:17:52Z</dcterms:created>
  <dcterms:modified xsi:type="dcterms:W3CDTF">2021-02-19T00:35:59Z</dcterms:modified>
</cp:coreProperties>
</file>