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7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2ACE-49E5-48E3-B177-7610FBEA538A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141A-A9DC-4F9E-9642-99C0C8E9FE49}" type="slidenum">
              <a:rPr lang="pt-BR" smtClean="0"/>
              <a:t>‹nº›</a:t>
            </a:fld>
            <a:endParaRPr lang="pt-B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6676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2ACE-49E5-48E3-B177-7610FBEA538A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141A-A9DC-4F9E-9642-99C0C8E9FE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2343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2ACE-49E5-48E3-B177-7610FBEA538A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141A-A9DC-4F9E-9642-99C0C8E9FE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3312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2ACE-49E5-48E3-B177-7610FBEA538A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141A-A9DC-4F9E-9642-99C0C8E9FE49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6713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2ACE-49E5-48E3-B177-7610FBEA538A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141A-A9DC-4F9E-9642-99C0C8E9FE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13027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2ACE-49E5-48E3-B177-7610FBEA538A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141A-A9DC-4F9E-9642-99C0C8E9FE49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89687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2ACE-49E5-48E3-B177-7610FBEA538A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141A-A9DC-4F9E-9642-99C0C8E9FE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83603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2ACE-49E5-48E3-B177-7610FBEA538A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141A-A9DC-4F9E-9642-99C0C8E9FE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9004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2ACE-49E5-48E3-B177-7610FBEA538A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141A-A9DC-4F9E-9642-99C0C8E9FE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85615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2ACE-49E5-48E3-B177-7610FBEA538A}" type="datetimeFigureOut">
              <a:rPr lang="pt-BR" smtClean="0"/>
              <a:t>15/10/2020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141A-A9DC-4F9E-9642-99C0C8E9FE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7434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2ACE-49E5-48E3-B177-7610FBEA538A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141A-A9DC-4F9E-9642-99C0C8E9FE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5607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2ACE-49E5-48E3-B177-7610FBEA538A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141A-A9DC-4F9E-9642-99C0C8E9FE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7519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2ACE-49E5-48E3-B177-7610FBEA538A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141A-A9DC-4F9E-9642-99C0C8E9FE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0607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2ACE-49E5-48E3-B177-7610FBEA538A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141A-A9DC-4F9E-9642-99C0C8E9FE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3062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2ACE-49E5-48E3-B177-7610FBEA538A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141A-A9DC-4F9E-9642-99C0C8E9FE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3077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2ACE-49E5-48E3-B177-7610FBEA538A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141A-A9DC-4F9E-9642-99C0C8E9FE49}" type="slidenum">
              <a:rPr lang="pt-BR" smtClean="0"/>
              <a:t>‹nº›</a:t>
            </a:fld>
            <a:endParaRPr lang="pt-BR"/>
          </a:p>
        </p:txBody>
      </p:sp>
      <p:pic>
        <p:nvPicPr>
          <p:cNvPr id="2050" name="Picture 2" descr="Novo Logo SINPR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5138" y="6354762"/>
            <a:ext cx="156686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3429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2ACE-49E5-48E3-B177-7610FBEA538A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141A-A9DC-4F9E-9642-99C0C8E9FE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5152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2ACE-49E5-48E3-B177-7610FBEA538A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141A-A9DC-4F9E-9642-99C0C8E9FE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8698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8592ACE-49E5-48E3-B177-7610FBEA538A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30F141A-A9DC-4F9E-9642-99C0C8E9FE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9466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60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4212" y="694795"/>
            <a:ext cx="8001000" cy="2971801"/>
          </a:xfrm>
        </p:spPr>
        <p:txBody>
          <a:bodyPr/>
          <a:lstStyle/>
          <a:p>
            <a:r>
              <a:rPr lang="pt-BR" b="1" dirty="0" smtClean="0"/>
              <a:t>Pesquisa professores da educação básica  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b="1" dirty="0" smtClean="0"/>
              <a:t>Realizada com o objetivo de subsidiar a tomada de decisão da diretoria no que tange ao retorno das aulas presenciais nas  escolas particulares no âmbito da Educação Básica do Norte Noroeste Fluminense. </a:t>
            </a:r>
          </a:p>
          <a:p>
            <a:r>
              <a:rPr lang="pt-BR" b="1" i="1" dirty="0" smtClean="0"/>
              <a:t>Período  01/10/20 à 10/10/20</a:t>
            </a:r>
          </a:p>
          <a:p>
            <a:endParaRPr lang="pt-BR" dirty="0" smtClean="0"/>
          </a:p>
          <a:p>
            <a:r>
              <a:rPr lang="pt-BR" dirty="0" smtClean="0"/>
              <a:t>. </a:t>
            </a:r>
            <a:endParaRPr lang="pt-BR" dirty="0"/>
          </a:p>
        </p:txBody>
      </p:sp>
      <p:pic>
        <p:nvPicPr>
          <p:cNvPr id="3074" name="Picture 2" descr="Novo Logo SINP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0018" y="5942345"/>
            <a:ext cx="2503086" cy="816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1245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293" y="1436914"/>
            <a:ext cx="9902786" cy="373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560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924" y="1724297"/>
            <a:ext cx="10005980" cy="385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233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9943" y="1658982"/>
            <a:ext cx="8485281" cy="3461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89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9045" y="1476103"/>
            <a:ext cx="9360833" cy="385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446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505" y="1436914"/>
            <a:ext cx="9001397" cy="4005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595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582" y="1436914"/>
            <a:ext cx="9605098" cy="4362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754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4230" y="1867989"/>
            <a:ext cx="9545098" cy="391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9926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1246" y="1737360"/>
            <a:ext cx="9909025" cy="4415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1202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6914" y="1802675"/>
            <a:ext cx="9330682" cy="3772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49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Gráfico de respostas do Formulários Google. Título da pergunta: Você teve alunos com dificuldade para acesso a tecnologia necessária às aulas remotas? . Número de respostas: 69 respostas."/>
          <p:cNvSpPr>
            <a:spLocks noChangeAspect="1" noChangeArrowheads="1"/>
          </p:cNvSpPr>
          <p:nvPr/>
        </p:nvSpPr>
        <p:spPr bwMode="auto">
          <a:xfrm>
            <a:off x="138113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4" descr="Gráfico de respostas do Formulários Google. Título da pergunta: Você teve alunos com dificuldade para acesso a tecnologia necessária às aulas remotas? . Número de respostas: 69 respostas."/>
          <p:cNvSpPr>
            <a:spLocks noChangeAspect="1" noChangeArrowheads="1"/>
          </p:cNvSpPr>
          <p:nvPr/>
        </p:nvSpPr>
        <p:spPr bwMode="auto">
          <a:xfrm>
            <a:off x="290512" y="236537"/>
            <a:ext cx="2936013" cy="2936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8040" y="1240971"/>
            <a:ext cx="8366586" cy="4532811"/>
          </a:xfrm>
          <a:prstGeom prst="rect">
            <a:avLst/>
          </a:prstGeom>
        </p:spPr>
      </p:pic>
      <p:pic>
        <p:nvPicPr>
          <p:cNvPr id="1029" name="Picture 5" descr="Novo Logo SINP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5138" y="6346825"/>
            <a:ext cx="156686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5245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9237" y="1162594"/>
            <a:ext cx="10030498" cy="448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590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2022" y="927463"/>
            <a:ext cx="9820411" cy="4333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500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760" y="1136469"/>
            <a:ext cx="9758522" cy="463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11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092" y="1685109"/>
            <a:ext cx="10248697" cy="4049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903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060" y="1293223"/>
            <a:ext cx="10213272" cy="3997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465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079" y="1750423"/>
            <a:ext cx="9149962" cy="4029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748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8723" y="1512978"/>
            <a:ext cx="9228997" cy="362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89877"/>
      </p:ext>
    </p:extLst>
  </p:cSld>
  <p:clrMapOvr>
    <a:masterClrMapping/>
  </p:clrMapOvr>
</p:sld>
</file>

<file path=ppt/theme/theme1.xml><?xml version="1.0" encoding="utf-8"?>
<a:theme xmlns:a="http://schemas.openxmlformats.org/drawingml/2006/main" name="Fatia">
  <a:themeElements>
    <a:clrScheme name="Fatia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Fati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1415</TotalTime>
  <Words>43</Words>
  <Application>Microsoft Office PowerPoint</Application>
  <PresentationFormat>Widescreen</PresentationFormat>
  <Paragraphs>5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2" baseType="lpstr">
      <vt:lpstr>Arial</vt:lpstr>
      <vt:lpstr>Century Gothic</vt:lpstr>
      <vt:lpstr>Wingdings 3</vt:lpstr>
      <vt:lpstr>Fatia</vt:lpstr>
      <vt:lpstr>Pesquisa professores da educação básica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Elaine</dc:creator>
  <cp:lastModifiedBy>Elaine</cp:lastModifiedBy>
  <cp:revision>6</cp:revision>
  <dcterms:created xsi:type="dcterms:W3CDTF">2020-10-14T18:10:18Z</dcterms:created>
  <dcterms:modified xsi:type="dcterms:W3CDTF">2020-10-15T17:45:37Z</dcterms:modified>
</cp:coreProperties>
</file>